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Salifort Motors is experiencing a high level of leaving employees. The company wants to improve retention by answering the following question: </a:t>
            </a:r>
            <a:r>
              <a:rPr b="1" lang="en" sz="1200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Retention Project</a:t>
            </a: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00575" y="3089213"/>
            <a:ext cx="28833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variable we are predicting is categorical, indicating whether or not an employee will leave. We have build three different models: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Logistic Regression (LR)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Random Forest Classifier (RF)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XGBoost Classifier (XGB</a:t>
            </a:r>
            <a:r>
              <a:rPr i="1"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i="1"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XGB</a:t>
            </a:r>
            <a:r>
              <a:rPr i="1"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and RF outperforms LR with XGB being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computationally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fastest.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00575" y="5783025"/>
            <a:ext cx="288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model predicts whether an employee will leave and identify which factors are most influential. The model insights can help HR in making decisions to improve retention.</a:t>
            </a:r>
            <a:endParaRPr b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00575" y="7770725"/>
            <a:ext cx="70581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EDA showed that employees are overworked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, and this is correlated with leaving.</a:t>
            </a: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Retention efforts should focus on managing problems with overwork. The following recommendations can be considered: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Engage in dialogue with the employees about overworking. Try to understand the working culture and investigate if steps can be taken do decrease unnecessary overwork.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number of projects employees can take part in. Consider capping the number of working hours or engage in dialogue with employees that reach a specific number of hours (e.g. above 160/180).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Investigate why high evaluations scores are strongly correlated with working many hours. High evaluations should not be reserved for employees working the most.</a:t>
            </a:r>
            <a:endParaRPr sz="11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Set-up regular check-ins where teams can prioritize their tasks in order to improve time management avoid overworking on tasks that can be completed at another time. 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31113" y="6161625"/>
            <a:ext cx="406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showing the most relevant factors for predicting if employees will leave.</a:t>
            </a:r>
            <a:endParaRPr b="1" i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863" y="1241150"/>
            <a:ext cx="4062984" cy="49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